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sldIdLst>
    <p:sldId id="256" r:id="rId2"/>
    <p:sldId id="257" r:id="rId3"/>
    <p:sldId id="260" r:id="rId4"/>
    <p:sldId id="262" r:id="rId5"/>
    <p:sldId id="263" r:id="rId6"/>
    <p:sldId id="265" r:id="rId7"/>
    <p:sldId id="261" r:id="rId8"/>
    <p:sldId id="264" r:id="rId9"/>
    <p:sldId id="259" r:id="rId10"/>
    <p:sldId id="267" r:id="rId11"/>
    <p:sldId id="258" r:id="rId12"/>
    <p:sldId id="266" r:id="rId13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21392F-7274-47DB-8489-B2FC55EE68BB}" v="246" dt="2020-03-04T14:41:00.0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217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57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545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291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3/4/2020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285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3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3/4/2020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51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64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41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3/4/2020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61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3/4/2020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8677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434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9B3F65A8-1E06-47DF-8D9C-34ACF82EFF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40778" r="-2" b="297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Rectangle 1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bg-BG" dirty="0">
                <a:cs typeface="Calibri Light"/>
              </a:rPr>
              <a:t>Животните в природата</a:t>
            </a:r>
            <a:endParaRPr lang="bg-BG" dirty="0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bg-BG">
                <a:solidFill>
                  <a:schemeClr val="tx1"/>
                </a:solidFill>
                <a:cs typeface="Calibri"/>
              </a:rPr>
              <a:t>Изготвено от Георги Николов и Тодор Дуков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1748730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9A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 descr="Картина, която съдържа катерица, животно, бозайник, малък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2F4D4025-7BFB-4B63-B14D-48408B38C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939" y="803063"/>
            <a:ext cx="8174122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065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9A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 descr="Картина, която съдържа животно, син, голям, кула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E8A69960-5180-4C1B-B2CB-529A66460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501" y="803063"/>
            <a:ext cx="8402998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897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278807B-A664-46DA-A099-AD131F3172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/>
              <a:t>Край на представянето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8A4C7571-DA38-4636-A659-48565FEEE5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bg-BG" dirty="0"/>
              <a:t>Благодаря за вниманието!</a:t>
            </a:r>
          </a:p>
        </p:txBody>
      </p:sp>
    </p:spTree>
    <p:extLst>
      <p:ext uri="{BB962C8B-B14F-4D97-AF65-F5344CB8AC3E}">
        <p14:creationId xmlns:p14="http://schemas.microsoft.com/office/powerpoint/2010/main" val="717222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9A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 descr="Картина, която съдържа животно, насекомо, цвете, магарешки бодил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6874743E-582D-4390-8324-5546A5A9F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667" y="803063"/>
            <a:ext cx="9336665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237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9A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 descr="Картина, която съдържа котка, седящ, бозайник, бял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5BE3F3BC-86BD-415A-8765-404D019B6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501" y="803063"/>
            <a:ext cx="8402998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324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9A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 descr="Картина, която съдържа куче, трева, черен, бозайник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2CF159B4-F326-4429-A629-CD528F99C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668" y="803063"/>
            <a:ext cx="9336664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653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9A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 descr="Картина, която съдържа животно, паяк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21991A4E-9971-4F8C-A34B-FC6A764D7F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667" y="803063"/>
            <a:ext cx="9336665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788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9A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 descr="Картина, която съдържа животно, бозайник, катерица, открито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0D40986F-FCE7-494B-8EAB-8E96535D9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500" y="803063"/>
            <a:ext cx="8403000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258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9A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 descr="Картина, която съдържа куче, бозайник, животно, кафяв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2C2FBBCD-CF76-410C-B069-18BF52198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668" y="803063"/>
            <a:ext cx="9336664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597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9A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 descr="Картина, която съдържа животно, паяк, открито, трева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C852BACD-8C51-4D70-BD85-57B52E704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780" y="803063"/>
            <a:ext cx="8142440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862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9A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 descr="Картина, която съдържа животно, бозайник, котка, седящ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2CA0909D-9DEF-4850-B406-3C84DF4E6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501" y="803063"/>
            <a:ext cx="8402998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895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233E3A"/>
      </a:dk2>
      <a:lt2>
        <a:srgbClr val="E8E8E2"/>
      </a:lt2>
      <a:accent1>
        <a:srgbClr val="969AC6"/>
      </a:accent1>
      <a:accent2>
        <a:srgbClr val="7F9CBA"/>
      </a:accent2>
      <a:accent3>
        <a:srgbClr val="84ABAE"/>
      </a:accent3>
      <a:accent4>
        <a:srgbClr val="78B09D"/>
      </a:accent4>
      <a:accent5>
        <a:srgbClr val="84AE8E"/>
      </a:accent5>
      <a:accent6>
        <a:srgbClr val="82B179"/>
      </a:accent6>
      <a:hlink>
        <a:srgbClr val="898453"/>
      </a:hlink>
      <a:folHlink>
        <a:srgbClr val="84848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 екран</PresentationFormat>
  <Paragraphs>0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12</vt:i4>
      </vt:variant>
    </vt:vector>
  </HeadingPairs>
  <TitlesOfParts>
    <vt:vector size="13" baseType="lpstr">
      <vt:lpstr>SavonVTI</vt:lpstr>
      <vt:lpstr>Животните в природата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Край на представянето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/>
  <cp:lastModifiedBy/>
  <cp:revision>54</cp:revision>
  <dcterms:created xsi:type="dcterms:W3CDTF">2020-03-04T14:03:30Z</dcterms:created>
  <dcterms:modified xsi:type="dcterms:W3CDTF">2020-03-04T14:44:03Z</dcterms:modified>
</cp:coreProperties>
</file>

<file path=docProps/thumbnail.jpeg>
</file>